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66" r:id="rId5"/>
    <p:sldId id="258" r:id="rId6"/>
    <p:sldId id="259" r:id="rId7"/>
    <p:sldId id="260" r:id="rId8"/>
    <p:sldId id="261" r:id="rId9"/>
    <p:sldId id="262" r:id="rId10"/>
    <p:sldId id="267" r:id="rId11"/>
    <p:sldId id="264" r:id="rId12"/>
    <p:sldId id="265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00FF00"/>
    <a:srgbClr val="FF6699"/>
    <a:srgbClr val="00F66F"/>
    <a:srgbClr val="66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18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7" Type="http://schemas.openxmlformats.org/officeDocument/2006/relationships/image" Target="../media/image48.g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openxmlformats.org/officeDocument/2006/relationships/image" Target="../media/image46.gif"/><Relationship Id="rId4" Type="http://schemas.openxmlformats.org/officeDocument/2006/relationships/image" Target="../media/image4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7" Type="http://schemas.openxmlformats.org/officeDocument/2006/relationships/image" Target="../media/image53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7" Type="http://schemas.openxmlformats.org/officeDocument/2006/relationships/image" Target="../media/image27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gif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gif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gif"/><Relationship Id="rId5" Type="http://schemas.openxmlformats.org/officeDocument/2006/relationships/image" Target="../media/image41.gif"/><Relationship Id="rId4" Type="http://schemas.openxmlformats.org/officeDocument/2006/relationships/image" Target="../media/image4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Krasivaya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7664" y="0"/>
            <a:ext cx="919932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546529">
            <a:off x="1986266" y="463699"/>
            <a:ext cx="59537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600" b="1" dirty="0" smtClean="0">
                <a:solidFill>
                  <a:srgbClr val="FF0000"/>
                </a:solidFill>
                <a:latin typeface="Arial EK KZ" pitchFamily="34" charset="0"/>
              </a:rPr>
              <a:t>Ойын: “Смешариктарға көмек”</a:t>
            </a:r>
            <a:endParaRPr lang="ru-RU" sz="3600" b="1" dirty="0">
              <a:solidFill>
                <a:srgbClr val="FF0000"/>
              </a:solidFill>
              <a:latin typeface="Arial EK KZ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512386">
            <a:off x="1743596" y="2102572"/>
            <a:ext cx="5357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 dirty="0" smtClean="0">
                <a:solidFill>
                  <a:srgbClr val="0070C0"/>
                </a:solidFill>
                <a:latin typeface="Arial EK KZ" pitchFamily="34" charset="0"/>
              </a:rPr>
              <a:t>Ойынның мақсаты: түс атауларын еске түсіру және  қайталау.</a:t>
            </a:r>
            <a:endParaRPr lang="ru-RU" sz="3600" dirty="0">
              <a:solidFill>
                <a:srgbClr val="0070C0"/>
              </a:solidFill>
              <a:latin typeface="Arial EK KZ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051.jpg"/>
          <p:cNvPicPr>
            <a:picLocks noChangeAspect="1"/>
          </p:cNvPicPr>
          <p:nvPr/>
        </p:nvPicPr>
        <p:blipFill>
          <a:blip r:embed="rId2" cstate="print"/>
          <a:srcRect l="16250" t="6250" r="5000" b="3750"/>
          <a:stretch>
            <a:fillRect/>
          </a:stretch>
        </p:blipFill>
        <p:spPr>
          <a:xfrm>
            <a:off x="0" y="10181"/>
            <a:ext cx="9144000" cy="6847819"/>
          </a:xfrm>
          <a:prstGeom prst="rect">
            <a:avLst/>
          </a:prstGeom>
        </p:spPr>
      </p:pic>
      <p:pic>
        <p:nvPicPr>
          <p:cNvPr id="9" name="Рисунок 8" descr="animal8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2285992"/>
            <a:ext cx="1857388" cy="1414147"/>
          </a:xfrm>
          <a:prstGeom prst="rect">
            <a:avLst/>
          </a:prstGeom>
        </p:spPr>
      </p:pic>
      <p:pic>
        <p:nvPicPr>
          <p:cNvPr id="10" name="Рисунок 9" descr="animashki-9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40652" y="22570"/>
            <a:ext cx="2755264" cy="2763488"/>
          </a:xfrm>
          <a:prstGeom prst="rect">
            <a:avLst/>
          </a:prstGeom>
        </p:spPr>
      </p:pic>
      <p:pic>
        <p:nvPicPr>
          <p:cNvPr id="11" name="Рисунок 10" descr="butterfly_00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763670">
            <a:off x="3884421" y="4859797"/>
            <a:ext cx="2164392" cy="1781664"/>
          </a:xfrm>
          <a:prstGeom prst="rect">
            <a:avLst/>
          </a:prstGeom>
        </p:spPr>
      </p:pic>
      <p:pic>
        <p:nvPicPr>
          <p:cNvPr id="12" name="Рисунок 11" descr="1172789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429000"/>
            <a:ext cx="4000528" cy="3214710"/>
          </a:xfrm>
          <a:prstGeom prst="rect">
            <a:avLst/>
          </a:prstGeom>
        </p:spPr>
      </p:pic>
      <p:pic>
        <p:nvPicPr>
          <p:cNvPr id="8" name="Рисунок 7" descr="butterfly_005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14678" y="357166"/>
            <a:ext cx="2176473" cy="1532727"/>
          </a:xfrm>
          <a:prstGeom prst="rect">
            <a:avLst/>
          </a:prstGeom>
        </p:spPr>
      </p:pic>
      <p:sp>
        <p:nvSpPr>
          <p:cNvPr id="14" name="Заголовок 11"/>
          <p:cNvSpPr txBox="1">
            <a:spLocks noGrp="1"/>
          </p:cNvSpPr>
          <p:nvPr>
            <p:ph type="title"/>
          </p:nvPr>
        </p:nvSpPr>
        <p:spPr>
          <a:xfrm>
            <a:off x="5286380" y="214290"/>
            <a:ext cx="3643338" cy="2357454"/>
          </a:xfrm>
          <a:prstGeom prst="wedgeEllipseCallout">
            <a:avLst>
              <a:gd name="adj1" fmla="val -25254"/>
              <a:gd name="adj2" fmla="val 94454"/>
            </a:avLst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AngsanaUPC" pitchFamily="18" charset="-34"/>
              </a:rPr>
              <a:t>Гүлге</a:t>
            </a:r>
            <a:r>
              <a:rPr kumimoji="0" lang="kk-KZ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AngsanaUPC" pitchFamily="18" charset="-34"/>
              </a:rPr>
              <a:t> көк көбелек қонсын</a:t>
            </a:r>
            <a:r>
              <a:rPr kumimoji="0" lang="kk-K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AngsanaUPC" pitchFamily="18" charset="-34"/>
              </a:rPr>
              <a:t>.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77457E-6 L -0.2599 0.44046 " pathEditMode="relative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63.jpg"/>
          <p:cNvPicPr>
            <a:picLocks noChangeAspect="1"/>
          </p:cNvPicPr>
          <p:nvPr/>
        </p:nvPicPr>
        <p:blipFill>
          <a:blip r:embed="rId2" cstate="print"/>
          <a:srcRect l="9687" t="6250" r="15312" b="8750"/>
          <a:stretch>
            <a:fillRect/>
          </a:stretch>
        </p:blipFill>
        <p:spPr>
          <a:xfrm>
            <a:off x="0" y="17835"/>
            <a:ext cx="9144000" cy="6840165"/>
          </a:xfrm>
          <a:prstGeom prst="rect">
            <a:avLst/>
          </a:prstGeom>
        </p:spPr>
      </p:pic>
      <p:pic>
        <p:nvPicPr>
          <p:cNvPr id="4" name="Рисунок 3" descr="38231777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979912">
            <a:off x="6643702" y="285728"/>
            <a:ext cx="2333638" cy="1633547"/>
          </a:xfrm>
          <a:prstGeom prst="rect">
            <a:avLst/>
          </a:prstGeom>
        </p:spPr>
      </p:pic>
      <p:pic>
        <p:nvPicPr>
          <p:cNvPr id="5" name="Рисунок 4" descr="animashki-12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36" y="4714884"/>
            <a:ext cx="2571768" cy="1903108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57158" y="214290"/>
            <a:ext cx="3143272" cy="2357454"/>
          </a:xfrm>
          <a:prstGeom prst="wedgeEllipseCallout">
            <a:avLst>
              <a:gd name="adj1" fmla="val 34642"/>
              <a:gd name="adj2" fmla="val 113509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kk-KZ" sz="2800" b="1" dirty="0" smtClean="0">
                <a:solidFill>
                  <a:schemeClr val="tx1"/>
                </a:solidFill>
                <a:latin typeface="Book Antiqua" pitchFamily="18" charset="0"/>
                <a:cs typeface="AngsanaUPC" pitchFamily="18" charset="-34"/>
              </a:rPr>
              <a:t>Бақаға қара шыбын  тауып бер</a:t>
            </a:r>
            <a:endParaRPr lang="ru-RU" sz="2800" b="1" dirty="0">
              <a:solidFill>
                <a:schemeClr val="tx1"/>
              </a:solidFill>
              <a:latin typeface="Book Antiqua" pitchFamily="18" charset="0"/>
              <a:cs typeface="AngsanaUPC" pitchFamily="18" charset="-34"/>
            </a:endParaRPr>
          </a:p>
        </p:txBody>
      </p:sp>
      <p:pic>
        <p:nvPicPr>
          <p:cNvPr id="8" name="Рисунок 7" descr="1216180545881311858laurent_scarabe.svg_.hi_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476672"/>
            <a:ext cx="1171915" cy="1608670"/>
          </a:xfrm>
          <a:prstGeom prst="rect">
            <a:avLst/>
          </a:prstGeom>
        </p:spPr>
      </p:pic>
      <p:pic>
        <p:nvPicPr>
          <p:cNvPr id="9" name="Рисунок 8" descr="photo.jpg"/>
          <p:cNvPicPr>
            <a:picLocks noChangeAspect="1"/>
          </p:cNvPicPr>
          <p:nvPr/>
        </p:nvPicPr>
        <p:blipFill>
          <a:blip r:embed="rId6" cstate="print"/>
          <a:srcRect t="2751" r="27852" b="38188"/>
          <a:stretch>
            <a:fillRect/>
          </a:stretch>
        </p:blipFill>
        <p:spPr>
          <a:xfrm>
            <a:off x="7308304" y="1988840"/>
            <a:ext cx="1574304" cy="1288752"/>
          </a:xfrm>
          <a:prstGeom prst="rect">
            <a:avLst/>
          </a:prstGeom>
        </p:spPr>
      </p:pic>
      <p:pic>
        <p:nvPicPr>
          <p:cNvPr id="10" name="Рисунок 9" descr="west-nile-virus-structure-and-function-i9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76056" y="2204864"/>
            <a:ext cx="1474862" cy="1224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22222E-6 L -0.08593 0.5358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" y="2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56.jpg"/>
          <p:cNvPicPr>
            <a:picLocks noChangeAspect="1"/>
          </p:cNvPicPr>
          <p:nvPr/>
        </p:nvPicPr>
        <p:blipFill>
          <a:blip r:embed="rId2" cstate="print"/>
          <a:srcRect l="8750" t="7500" r="16250" b="150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433990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4792672"/>
            <a:ext cx="2571768" cy="2065328"/>
          </a:xfrm>
          <a:prstGeom prst="rect">
            <a:avLst/>
          </a:prstGeom>
        </p:spPr>
      </p:pic>
      <p:pic>
        <p:nvPicPr>
          <p:cNvPr id="7" name="Рисунок 6" descr="0_804a3_cf2a616d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74" y="2250816"/>
            <a:ext cx="3446174" cy="4607184"/>
          </a:xfrm>
          <a:prstGeom prst="rect">
            <a:avLst/>
          </a:prstGeom>
        </p:spPr>
      </p:pic>
      <p:pic>
        <p:nvPicPr>
          <p:cNvPr id="5" name="Рисунок 4" descr="10666264.png"/>
          <p:cNvPicPr>
            <a:picLocks noChangeAspect="1"/>
          </p:cNvPicPr>
          <p:nvPr/>
        </p:nvPicPr>
        <p:blipFill>
          <a:blip r:embed="rId5" cstate="print"/>
          <a:srcRect l="29492" t="20703" r="26562" b="17773"/>
          <a:stretch>
            <a:fillRect/>
          </a:stretch>
        </p:blipFill>
        <p:spPr>
          <a:xfrm>
            <a:off x="4214810" y="2071678"/>
            <a:ext cx="1714512" cy="2400317"/>
          </a:xfrm>
          <a:prstGeom prst="rect">
            <a:avLst/>
          </a:prstGeom>
        </p:spPr>
      </p:pic>
      <p:sp>
        <p:nvSpPr>
          <p:cNvPr id="9" name="Овальная выноска 8"/>
          <p:cNvSpPr/>
          <p:nvPr/>
        </p:nvSpPr>
        <p:spPr>
          <a:xfrm>
            <a:off x="857224" y="214290"/>
            <a:ext cx="3286148" cy="2286040"/>
          </a:xfrm>
          <a:prstGeom prst="wedgeEllipseCallout">
            <a:avLst>
              <a:gd name="adj1" fmla="val 6498"/>
              <a:gd name="adj2" fmla="val 9702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chemeClr val="tx1"/>
                </a:solidFill>
                <a:latin typeface="Book Antiqua" pitchFamily="18" charset="0"/>
                <a:cs typeface="AngsanaUPC" pitchFamily="18" charset="-34"/>
              </a:rPr>
              <a:t>Аюға сұр қоян келді.</a:t>
            </a:r>
            <a:endParaRPr lang="ru-RU" sz="2800" b="1" dirty="0">
              <a:solidFill>
                <a:schemeClr val="tx1"/>
              </a:solidFill>
              <a:latin typeface="Book Antiqua" pitchFamily="18" charset="0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79191E-6 L 0.28385 0.4108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" y="2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0.jpeg"/>
          <p:cNvPicPr>
            <a:picLocks noChangeAspect="1"/>
          </p:cNvPicPr>
          <p:nvPr/>
        </p:nvPicPr>
        <p:blipFill>
          <a:blip r:embed="rId2" cstate="print"/>
          <a:srcRect l="5132" r="9333" b="3570"/>
          <a:stretch>
            <a:fillRect/>
          </a:stretch>
        </p:blipFill>
        <p:spPr>
          <a:xfrm>
            <a:off x="0" y="0"/>
            <a:ext cx="914033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44.jpg"/>
          <p:cNvPicPr>
            <a:picLocks noChangeAspect="1"/>
          </p:cNvPicPr>
          <p:nvPr/>
        </p:nvPicPr>
        <p:blipFill>
          <a:blip r:embed="rId2" cstate="print"/>
          <a:srcRect l="15312"/>
          <a:stretch>
            <a:fillRect/>
          </a:stretch>
        </p:blipFill>
        <p:spPr>
          <a:xfrm>
            <a:off x="0" y="1"/>
            <a:ext cx="9144000" cy="68558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0_77055_b3ce8ce3_ori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285728"/>
            <a:ext cx="1571636" cy="1517442"/>
          </a:xfrm>
          <a:prstGeom prst="rect">
            <a:avLst/>
          </a:prstGeom>
        </p:spPr>
      </p:pic>
      <p:pic>
        <p:nvPicPr>
          <p:cNvPr id="6" name="Рисунок 5" descr="apple-yellow-1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1538" y="285728"/>
            <a:ext cx="1500198" cy="1542204"/>
          </a:xfrm>
          <a:prstGeom prst="rect">
            <a:avLst/>
          </a:prstGeom>
        </p:spPr>
      </p:pic>
      <p:pic>
        <p:nvPicPr>
          <p:cNvPr id="7" name="Рисунок 6" descr="122246553_74324902_large_ezhik15__2_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840459"/>
            <a:ext cx="4572032" cy="3017541"/>
          </a:xfrm>
          <a:prstGeom prst="rect">
            <a:avLst/>
          </a:prstGeom>
        </p:spPr>
      </p:pic>
      <p:pic>
        <p:nvPicPr>
          <p:cNvPr id="4" name="Рисунок 3" descr="0_16f058_74384c3b_ori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28925" y="357166"/>
            <a:ext cx="1495561" cy="1500198"/>
          </a:xfrm>
          <a:prstGeom prst="rect">
            <a:avLst/>
          </a:prstGeom>
        </p:spPr>
      </p:pic>
      <p:sp>
        <p:nvSpPr>
          <p:cNvPr id="9" name="Овальная выноска 8"/>
          <p:cNvSpPr/>
          <p:nvPr/>
        </p:nvSpPr>
        <p:spPr>
          <a:xfrm>
            <a:off x="6858016" y="571480"/>
            <a:ext cx="2285984" cy="3000396"/>
          </a:xfrm>
          <a:prstGeom prst="wedgeEllipseCallout">
            <a:avLst/>
          </a:prstGeom>
          <a:solidFill>
            <a:srgbClr val="66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chemeClr val="tx1"/>
                </a:solidFill>
                <a:latin typeface="Book Antiqua" pitchFamily="18" charset="0"/>
                <a:cs typeface="AngsanaUPC" pitchFamily="18" charset="-34"/>
              </a:rPr>
              <a:t>Кірпіге қызыл алманы тауып бер</a:t>
            </a:r>
            <a:endParaRPr lang="ru-RU" sz="2800" b="1" dirty="0">
              <a:solidFill>
                <a:schemeClr val="tx1"/>
              </a:solidFill>
              <a:latin typeface="Book Antiqua" pitchFamily="18" charset="0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93064E-6 L -0.09895 0.495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" y="2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056.jpg"/>
          <p:cNvPicPr>
            <a:picLocks noChangeAspect="1"/>
          </p:cNvPicPr>
          <p:nvPr/>
        </p:nvPicPr>
        <p:blipFill>
          <a:blip r:embed="rId2" cstate="print"/>
          <a:srcRect r="1656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0_b667a_328a2af8_ori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571480"/>
            <a:ext cx="3428992" cy="3311281"/>
          </a:xfrm>
          <a:prstGeom prst="rect">
            <a:avLst/>
          </a:prstGeom>
        </p:spPr>
      </p:pic>
      <p:pic>
        <p:nvPicPr>
          <p:cNvPr id="6" name="Рисунок 5" descr="8cb358ffc30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0694" y="5531295"/>
            <a:ext cx="928694" cy="1326705"/>
          </a:xfrm>
          <a:prstGeom prst="rect">
            <a:avLst/>
          </a:prstGeom>
        </p:spPr>
      </p:pic>
      <p:pic>
        <p:nvPicPr>
          <p:cNvPr id="7" name="Рисунок 6" descr="9.png"/>
          <p:cNvPicPr>
            <a:picLocks noChangeAspect="1"/>
          </p:cNvPicPr>
          <p:nvPr/>
        </p:nvPicPr>
        <p:blipFill>
          <a:blip r:embed="rId5" cstate="print"/>
          <a:srcRect l="72263" t="3049" r="3649" b="64939"/>
          <a:stretch>
            <a:fillRect/>
          </a:stretch>
        </p:blipFill>
        <p:spPr>
          <a:xfrm rot="1692313">
            <a:off x="7564722" y="5529664"/>
            <a:ext cx="1354204" cy="1292649"/>
          </a:xfrm>
          <a:prstGeom prst="rect">
            <a:avLst/>
          </a:prstGeom>
        </p:spPr>
      </p:pic>
      <p:pic>
        <p:nvPicPr>
          <p:cNvPr id="8" name="Рисунок 7" descr="9.png"/>
          <p:cNvPicPr>
            <a:picLocks noChangeAspect="1"/>
          </p:cNvPicPr>
          <p:nvPr/>
        </p:nvPicPr>
        <p:blipFill>
          <a:blip r:embed="rId5" cstate="print"/>
          <a:srcRect l="9489" t="71342" r="71898" b="4268"/>
          <a:stretch>
            <a:fillRect/>
          </a:stretch>
        </p:blipFill>
        <p:spPr>
          <a:xfrm>
            <a:off x="3286116" y="5500702"/>
            <a:ext cx="1214446" cy="1143008"/>
          </a:xfrm>
          <a:prstGeom prst="rect">
            <a:avLst/>
          </a:prstGeom>
        </p:spPr>
      </p:pic>
      <p:pic>
        <p:nvPicPr>
          <p:cNvPr id="9" name="Рисунок 8" descr="mushrooms-5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596" y="5357826"/>
            <a:ext cx="1071570" cy="1148723"/>
          </a:xfrm>
          <a:prstGeom prst="rect">
            <a:avLst/>
          </a:prstGeom>
        </p:spPr>
      </p:pic>
      <p:sp>
        <p:nvSpPr>
          <p:cNvPr id="11" name="Овальная выноска 10"/>
          <p:cNvSpPr/>
          <p:nvPr/>
        </p:nvSpPr>
        <p:spPr>
          <a:xfrm>
            <a:off x="1643042" y="0"/>
            <a:ext cx="4357718" cy="2643206"/>
          </a:xfrm>
          <a:prstGeom prst="wedgeEllipseCallout">
            <a:avLst>
              <a:gd name="adj1" fmla="val -10740"/>
              <a:gd name="adj2" fmla="val 7391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chemeClr val="tx1"/>
                </a:solidFill>
                <a:latin typeface="Book Antiqua" pitchFamily="18" charset="0"/>
                <a:cs typeface="AngsanaUPC" pitchFamily="18" charset="-34"/>
              </a:rPr>
              <a:t>Тиінге ақ саңырауқұлақты тауып бер</a:t>
            </a:r>
            <a:endParaRPr lang="ru-RU" sz="2800" b="1" dirty="0">
              <a:solidFill>
                <a:schemeClr val="tx1"/>
              </a:solidFill>
              <a:latin typeface="Book Antiqua" pitchFamily="18" charset="0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6532E-6 L -0.22014 -0.389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" y="-1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854964144.jpg"/>
          <p:cNvPicPr>
            <a:picLocks noChangeAspect="1"/>
          </p:cNvPicPr>
          <p:nvPr/>
        </p:nvPicPr>
        <p:blipFill>
          <a:blip r:embed="rId2" cstate="print"/>
          <a:srcRect l="16406" r="859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bestgif.narod.ru_1425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44" y="642918"/>
            <a:ext cx="2500330" cy="1425188"/>
          </a:xfrm>
          <a:prstGeom prst="rect">
            <a:avLst/>
          </a:prstGeom>
        </p:spPr>
      </p:pic>
      <p:pic>
        <p:nvPicPr>
          <p:cNvPr id="8" name="Рисунок 7" descr="Алиса 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942421"/>
            <a:ext cx="3143240" cy="3915579"/>
          </a:xfrm>
          <a:prstGeom prst="rect">
            <a:avLst/>
          </a:prstGeom>
        </p:spPr>
      </p:pic>
      <p:pic>
        <p:nvPicPr>
          <p:cNvPr id="9" name="Рисунок 8" descr="1369259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00100" y="500042"/>
            <a:ext cx="2571768" cy="1988322"/>
          </a:xfrm>
          <a:prstGeom prst="rect">
            <a:avLst/>
          </a:prstGeom>
        </p:spPr>
      </p:pic>
      <p:pic>
        <p:nvPicPr>
          <p:cNvPr id="10" name="Рисунок 9" descr="0_b6096_2506dac7_X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57950" y="571480"/>
            <a:ext cx="2613496" cy="2391153"/>
          </a:xfrm>
          <a:prstGeom prst="rect">
            <a:avLst/>
          </a:prstGeom>
        </p:spPr>
      </p:pic>
      <p:sp>
        <p:nvSpPr>
          <p:cNvPr id="12" name="Овальная выноска 11"/>
          <p:cNvSpPr/>
          <p:nvPr/>
        </p:nvSpPr>
        <p:spPr>
          <a:xfrm>
            <a:off x="2643174" y="2643182"/>
            <a:ext cx="3571900" cy="2000288"/>
          </a:xfrm>
          <a:prstGeom prst="wedgeEllipseCallout">
            <a:avLst>
              <a:gd name="adj1" fmla="val 45492"/>
              <a:gd name="adj2" fmla="val 49678"/>
            </a:avLst>
          </a:prstGeom>
          <a:solidFill>
            <a:srgbClr val="66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chemeClr val="tx1"/>
                </a:solidFill>
                <a:latin typeface="Book Antiqua" pitchFamily="18" charset="0"/>
                <a:cs typeface="AngsanaUPC" pitchFamily="18" charset="-34"/>
              </a:rPr>
              <a:t>Қызға көгілдір сөмке  тауып бер</a:t>
            </a:r>
            <a:endParaRPr lang="ru-RU" sz="2800" b="1" dirty="0">
              <a:solidFill>
                <a:schemeClr val="tx1"/>
              </a:solidFill>
              <a:latin typeface="Book Antiqua" pitchFamily="18" charset="0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5434E-6 L 0.09253 0.6594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3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063.jpg"/>
          <p:cNvPicPr>
            <a:picLocks noChangeAspect="1"/>
          </p:cNvPicPr>
          <p:nvPr/>
        </p:nvPicPr>
        <p:blipFill>
          <a:blip r:embed="rId2" cstate="print"/>
          <a:srcRect r="1531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0_5072f_7c5af45_XXXL.jpg"/>
          <p:cNvPicPr>
            <a:picLocks noChangeAspect="1"/>
          </p:cNvPicPr>
          <p:nvPr/>
        </p:nvPicPr>
        <p:blipFill>
          <a:blip r:embed="rId3" cstate="print"/>
          <a:srcRect l="20833" t="11458" r="29167" b="13542"/>
          <a:stretch>
            <a:fillRect/>
          </a:stretch>
        </p:blipFill>
        <p:spPr>
          <a:xfrm>
            <a:off x="-16" y="3857628"/>
            <a:ext cx="2000248" cy="3000372"/>
          </a:xfrm>
          <a:prstGeom prst="rect">
            <a:avLst/>
          </a:prstGeom>
        </p:spPr>
      </p:pic>
      <p:pic>
        <p:nvPicPr>
          <p:cNvPr id="5" name="Рисунок 4" descr="1205227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5595" y="3000372"/>
            <a:ext cx="2438405" cy="1530099"/>
          </a:xfrm>
          <a:prstGeom prst="rect">
            <a:avLst/>
          </a:prstGeom>
        </p:spPr>
      </p:pic>
      <p:pic>
        <p:nvPicPr>
          <p:cNvPr id="6" name="Рисунок 5" descr="9.png"/>
          <p:cNvPicPr>
            <a:picLocks noChangeAspect="1"/>
          </p:cNvPicPr>
          <p:nvPr/>
        </p:nvPicPr>
        <p:blipFill>
          <a:blip r:embed="rId5" cstate="print"/>
          <a:srcRect l="2919" t="36280" r="75183" b="28659"/>
          <a:stretch>
            <a:fillRect/>
          </a:stretch>
        </p:blipFill>
        <p:spPr>
          <a:xfrm>
            <a:off x="4786314" y="5132772"/>
            <a:ext cx="1500198" cy="1725228"/>
          </a:xfrm>
          <a:prstGeom prst="rect">
            <a:avLst/>
          </a:prstGeom>
        </p:spPr>
      </p:pic>
      <p:pic>
        <p:nvPicPr>
          <p:cNvPr id="7" name="Рисунок 6" descr="0_64e0c_8e9ae89e_L.jpg"/>
          <p:cNvPicPr>
            <a:picLocks noChangeAspect="1"/>
          </p:cNvPicPr>
          <p:nvPr/>
        </p:nvPicPr>
        <p:blipFill>
          <a:blip r:embed="rId6" cstate="print"/>
          <a:srcRect l="11819" t="9677" r="11358" b="12903"/>
          <a:stretch>
            <a:fillRect/>
          </a:stretch>
        </p:blipFill>
        <p:spPr bwMode="auto">
          <a:xfrm>
            <a:off x="5286380" y="1000108"/>
            <a:ext cx="1785918" cy="1648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1.jpg"/>
          <p:cNvPicPr>
            <a:picLocks noChangeAspect="1"/>
          </p:cNvPicPr>
          <p:nvPr/>
        </p:nvPicPr>
        <p:blipFill>
          <a:blip r:embed="rId7" cstate="print"/>
          <a:srcRect l="71340" t="32996" b="-5112"/>
          <a:stretch>
            <a:fillRect/>
          </a:stretch>
        </p:blipFill>
        <p:spPr bwMode="auto">
          <a:xfrm rot="390191">
            <a:off x="6703892" y="4886396"/>
            <a:ext cx="2343175" cy="1844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вальная выноска 9"/>
          <p:cNvSpPr/>
          <p:nvPr/>
        </p:nvSpPr>
        <p:spPr>
          <a:xfrm>
            <a:off x="0" y="285728"/>
            <a:ext cx="4000496" cy="2071726"/>
          </a:xfrm>
          <a:prstGeom prst="wedgeEllipseCallout">
            <a:avLst>
              <a:gd name="adj1" fmla="val 20254"/>
              <a:gd name="adj2" fmla="val 11617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tx1"/>
                </a:solidFill>
                <a:latin typeface="Book Antiqua" pitchFamily="18" charset="0"/>
                <a:cs typeface="AngsanaUPC" pitchFamily="18" charset="-34"/>
              </a:rPr>
              <a:t>Қоянға қызғылтсары нәрсе тап</a:t>
            </a:r>
            <a:endParaRPr lang="ru-RU" sz="2400" b="1" dirty="0">
              <a:solidFill>
                <a:schemeClr val="tx1"/>
              </a:solidFill>
              <a:latin typeface="Book Antiqua" pitchFamily="18" charset="0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9.24855E-7 L -0.55608 0.0663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73498455.jpg"/>
          <p:cNvPicPr>
            <a:picLocks noChangeAspect="1"/>
          </p:cNvPicPr>
          <p:nvPr/>
        </p:nvPicPr>
        <p:blipFill>
          <a:blip r:embed="rId2" cstate="print"/>
          <a:srcRect l="1640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animashki-13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928802"/>
            <a:ext cx="3650117" cy="2000264"/>
          </a:xfrm>
          <a:prstGeom prst="rect">
            <a:avLst/>
          </a:prstGeom>
        </p:spPr>
      </p:pic>
      <p:sp>
        <p:nvSpPr>
          <p:cNvPr id="8" name="Двойная волна 7"/>
          <p:cNvSpPr/>
          <p:nvPr/>
        </p:nvSpPr>
        <p:spPr>
          <a:xfrm>
            <a:off x="0" y="5143512"/>
            <a:ext cx="6000760" cy="1714488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25580620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5286364"/>
            <a:ext cx="1571636" cy="1571636"/>
          </a:xfrm>
          <a:prstGeom prst="rect">
            <a:avLst/>
          </a:prstGeom>
        </p:spPr>
      </p:pic>
      <p:sp>
        <p:nvSpPr>
          <p:cNvPr id="9" name="Овальная выноска 8"/>
          <p:cNvSpPr/>
          <p:nvPr/>
        </p:nvSpPr>
        <p:spPr>
          <a:xfrm>
            <a:off x="5143504" y="428604"/>
            <a:ext cx="4000496" cy="2071726"/>
          </a:xfrm>
          <a:prstGeom prst="wedgeEllipseCallout">
            <a:avLst>
              <a:gd name="adj1" fmla="val -36345"/>
              <a:gd name="adj2" fmla="val 9726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tx1"/>
                </a:solidFill>
                <a:latin typeface="Book Antiqua" pitchFamily="18" charset="0"/>
                <a:cs typeface="AngsanaUPC" pitchFamily="18" charset="-34"/>
              </a:rPr>
              <a:t>Мысықтарға күлгін балық керек.</a:t>
            </a:r>
            <a:endParaRPr lang="ru-RU" sz="2400" b="1" dirty="0">
              <a:solidFill>
                <a:schemeClr val="tx1"/>
              </a:solidFill>
              <a:latin typeface="Book Antiqua" pitchFamily="18" charset="0"/>
              <a:cs typeface="AngsanaUPC" pitchFamily="18" charset="-34"/>
            </a:endParaRPr>
          </a:p>
        </p:txBody>
      </p:sp>
      <p:pic>
        <p:nvPicPr>
          <p:cNvPr id="7" name="Рисунок 6" descr="146686021.jpg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5856" y="5445224"/>
            <a:ext cx="1091453" cy="1212726"/>
          </a:xfrm>
          <a:prstGeom prst="rect">
            <a:avLst/>
          </a:prstGeom>
        </p:spPr>
      </p:pic>
      <p:pic>
        <p:nvPicPr>
          <p:cNvPr id="10" name="Рисунок 9" descr="77189772_animacionnajakartinkaryba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5229200"/>
            <a:ext cx="1407989" cy="1403860"/>
          </a:xfrm>
          <a:prstGeom prst="rect">
            <a:avLst/>
          </a:prstGeom>
        </p:spPr>
      </p:pic>
      <p:pic>
        <p:nvPicPr>
          <p:cNvPr id="11" name="Рисунок 10" descr="31299140_1003956eca12ro1sm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91680" y="5445224"/>
            <a:ext cx="1402498" cy="12359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59259E-6 L -0.14618 -0.3405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" y="-1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050.jpg"/>
          <p:cNvPicPr>
            <a:picLocks noChangeAspect="1"/>
          </p:cNvPicPr>
          <p:nvPr/>
        </p:nvPicPr>
        <p:blipFill>
          <a:blip r:embed="rId2" cstate="print"/>
          <a:srcRect l="16250" t="7500" r="7812" b="6250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4" name="Рисунок 3" descr="post_256_14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14346" y="1357298"/>
            <a:ext cx="3286116" cy="2501372"/>
          </a:xfrm>
          <a:prstGeom prst="rect">
            <a:avLst/>
          </a:prstGeom>
        </p:spPr>
      </p:pic>
      <p:pic>
        <p:nvPicPr>
          <p:cNvPr id="5" name="Рисунок 4" descr="89077860_florju_paintyourdream_elmt__17_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5261627"/>
            <a:ext cx="1507432" cy="1596373"/>
          </a:xfrm>
          <a:prstGeom prst="rect">
            <a:avLst/>
          </a:prstGeom>
        </p:spPr>
      </p:pic>
      <p:pic>
        <p:nvPicPr>
          <p:cNvPr id="6" name="Рисунок 5" descr="93391010_GTD_in_Village__ep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66337">
            <a:off x="1100712" y="4366749"/>
            <a:ext cx="3136980" cy="2091320"/>
          </a:xfrm>
          <a:prstGeom prst="rect">
            <a:avLst/>
          </a:prstGeom>
        </p:spPr>
      </p:pic>
      <p:pic>
        <p:nvPicPr>
          <p:cNvPr id="7" name="Рисунок 6" descr="607815457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43240" y="0"/>
            <a:ext cx="2443772" cy="2000240"/>
          </a:xfrm>
          <a:prstGeom prst="rect">
            <a:avLst/>
          </a:prstGeom>
        </p:spPr>
      </p:pic>
      <p:pic>
        <p:nvPicPr>
          <p:cNvPr id="9" name="Рисунок 8" descr="76097192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28992" y="4572008"/>
            <a:ext cx="2738449" cy="2464604"/>
          </a:xfrm>
          <a:prstGeom prst="rect">
            <a:avLst/>
          </a:prstGeom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5715008" y="274638"/>
            <a:ext cx="3214710" cy="2868610"/>
          </a:xfrm>
          <a:prstGeom prst="wedgeEllipseCallout">
            <a:avLst>
              <a:gd name="adj1" fmla="val -18701"/>
              <a:gd name="adj2" fmla="val 62511"/>
            </a:avLst>
          </a:prstGeom>
          <a:solidFill>
            <a:srgbClr val="00F6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kk-KZ" sz="2800" b="1" dirty="0" smtClean="0">
                <a:solidFill>
                  <a:schemeClr val="tx1"/>
                </a:solidFill>
                <a:latin typeface="Book Antiqua" pitchFamily="18" charset="0"/>
                <a:cs typeface="AngsanaUPC" pitchFamily="18" charset="-34"/>
              </a:rPr>
              <a:t>Гүлге сары  керек.</a:t>
            </a:r>
            <a:endParaRPr lang="ru-RU" sz="2800" b="1" dirty="0">
              <a:solidFill>
                <a:schemeClr val="tx1"/>
              </a:solidFill>
              <a:latin typeface="Book Antiqua" pitchFamily="18" charset="0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86 0.11261 L -0.33959 0.36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" y="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55.jpg"/>
          <p:cNvPicPr>
            <a:picLocks noChangeAspect="1"/>
          </p:cNvPicPr>
          <p:nvPr/>
        </p:nvPicPr>
        <p:blipFill>
          <a:blip r:embed="rId2" cstate="print"/>
          <a:srcRect l="16250" t="5000" r="10625" b="875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0_6d354_fc417522_L.jpg"/>
          <p:cNvPicPr>
            <a:picLocks noChangeAspect="1"/>
          </p:cNvPicPr>
          <p:nvPr/>
        </p:nvPicPr>
        <p:blipFill>
          <a:blip r:embed="rId3" cstate="print"/>
          <a:srcRect t="7000" r="10001"/>
          <a:stretch>
            <a:fillRect/>
          </a:stretch>
        </p:blipFill>
        <p:spPr>
          <a:xfrm>
            <a:off x="3122146" y="2450639"/>
            <a:ext cx="2143108" cy="4429132"/>
          </a:xfrm>
          <a:prstGeom prst="rect">
            <a:avLst/>
          </a:prstGeom>
        </p:spPr>
      </p:pic>
      <p:pic>
        <p:nvPicPr>
          <p:cNvPr id="5" name="Рисунок 4" descr="843173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857760"/>
            <a:ext cx="2500298" cy="1783546"/>
          </a:xfrm>
          <a:prstGeom prst="rect">
            <a:avLst/>
          </a:prstGeom>
        </p:spPr>
      </p:pic>
      <p:pic>
        <p:nvPicPr>
          <p:cNvPr id="10" name="Рисунок 9" descr="006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2571744"/>
            <a:ext cx="2000264" cy="1844689"/>
          </a:xfrm>
          <a:prstGeom prst="rect">
            <a:avLst/>
          </a:prstGeom>
        </p:spPr>
      </p:pic>
      <p:sp>
        <p:nvSpPr>
          <p:cNvPr id="8" name="Заголовок 11"/>
          <p:cNvSpPr>
            <a:spLocks noGrp="1"/>
          </p:cNvSpPr>
          <p:nvPr>
            <p:ph type="title"/>
          </p:nvPr>
        </p:nvSpPr>
        <p:spPr>
          <a:xfrm>
            <a:off x="5286380" y="214290"/>
            <a:ext cx="3543296" cy="1714488"/>
          </a:xfrm>
          <a:prstGeom prst="wedgeEllipseCallout">
            <a:avLst>
              <a:gd name="adj1" fmla="val -4773"/>
              <a:gd name="adj2" fmla="val 116832"/>
            </a:avLst>
          </a:prstGeom>
          <a:solidFill>
            <a:srgbClr val="00F6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kk-KZ" sz="3200" b="1" dirty="0" smtClean="0">
                <a:solidFill>
                  <a:schemeClr val="tx1"/>
                </a:solidFill>
                <a:latin typeface="Book Antiqua" pitchFamily="18" charset="0"/>
                <a:cs typeface="AngsanaUPC" pitchFamily="18" charset="-34"/>
              </a:rPr>
              <a:t>Аю қоңыр іздеп жүр.</a:t>
            </a:r>
            <a:endParaRPr lang="ru-RU" sz="3200" b="1" dirty="0">
              <a:solidFill>
                <a:schemeClr val="tx1"/>
              </a:solidFill>
              <a:latin typeface="Book Antiqua" pitchFamily="18" charset="0"/>
              <a:cs typeface="AngsanaUPC" pitchFamily="18" charset="-34"/>
            </a:endParaRPr>
          </a:p>
        </p:txBody>
      </p:sp>
      <p:sp>
        <p:nvSpPr>
          <p:cNvPr id="14" name="Блок-схема: магнитный диск 13"/>
          <p:cNvSpPr/>
          <p:nvPr/>
        </p:nvSpPr>
        <p:spPr>
          <a:xfrm>
            <a:off x="323528" y="404664"/>
            <a:ext cx="1224136" cy="1512168"/>
          </a:xfrm>
          <a:prstGeom prst="flowChartMagneticDisk">
            <a:avLst/>
          </a:prstGeom>
          <a:solidFill>
            <a:srgbClr val="66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Бал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0.25607 0.393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" y="1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043.jpg"/>
          <p:cNvPicPr>
            <a:picLocks noChangeAspect="1"/>
          </p:cNvPicPr>
          <p:nvPr/>
        </p:nvPicPr>
        <p:blipFill>
          <a:blip r:embed="rId2" cstate="print"/>
          <a:srcRect l="15312"/>
          <a:stretch>
            <a:fillRect/>
          </a:stretch>
        </p:blipFill>
        <p:spPr>
          <a:xfrm>
            <a:off x="-1" y="2107"/>
            <a:ext cx="9144001" cy="685589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da390a1f965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3714753"/>
            <a:ext cx="2905889" cy="3143248"/>
          </a:xfrm>
          <a:prstGeom prst="rect">
            <a:avLst/>
          </a:prstGeom>
        </p:spPr>
      </p:pic>
      <p:pic>
        <p:nvPicPr>
          <p:cNvPr id="6" name="Рисунок 5" descr="5995250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8912" y="5786430"/>
            <a:ext cx="2405088" cy="1071570"/>
          </a:xfrm>
          <a:prstGeom prst="rect">
            <a:avLst/>
          </a:prstGeom>
        </p:spPr>
      </p:pic>
      <p:pic>
        <p:nvPicPr>
          <p:cNvPr id="7" name="Рисунок 6" descr="razdelitel_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86182" y="5529255"/>
            <a:ext cx="2667002" cy="1328745"/>
          </a:xfrm>
          <a:prstGeom prst="rect">
            <a:avLst/>
          </a:prstGeom>
        </p:spPr>
      </p:pic>
      <p:pic>
        <p:nvPicPr>
          <p:cNvPr id="8" name="Рисунок 7" descr="7177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86380" y="1571612"/>
            <a:ext cx="3429024" cy="1209675"/>
          </a:xfrm>
          <a:prstGeom prst="rect">
            <a:avLst/>
          </a:prstGeom>
        </p:spPr>
      </p:pic>
      <p:sp>
        <p:nvSpPr>
          <p:cNvPr id="11" name="Заголовок 11"/>
          <p:cNvSpPr txBox="1">
            <a:spLocks/>
          </p:cNvSpPr>
          <p:nvPr/>
        </p:nvSpPr>
        <p:spPr>
          <a:xfrm>
            <a:off x="714348" y="142852"/>
            <a:ext cx="3543296" cy="2286016"/>
          </a:xfrm>
          <a:prstGeom prst="wedgeEllipseCallout">
            <a:avLst>
              <a:gd name="adj1" fmla="val 72237"/>
              <a:gd name="adj2" fmla="val 110643"/>
            </a:avLst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3200" b="1" dirty="0" smtClean="0">
                <a:solidFill>
                  <a:schemeClr val="tx1"/>
                </a:solidFill>
                <a:latin typeface="Book Antiqua" pitchFamily="18" charset="0"/>
                <a:cs typeface="AngsanaUPC" pitchFamily="18" charset="-34"/>
              </a:rPr>
              <a:t>Сиыр жасыл шөп жейді</a:t>
            </a:r>
            <a:r>
              <a:rPr kumimoji="0" lang="kk-K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AngsanaUPC" pitchFamily="18" charset="-34"/>
              </a:rPr>
              <a:t>.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4.33526E-6 L -0.58281 4.33526E-6 " pathEditMode="relative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70</Words>
  <Application>Microsoft Office PowerPoint</Application>
  <PresentationFormat>Экран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Гүлге сары  керек.</vt:lpstr>
      <vt:lpstr>Аю қоңыр іздеп жүр.</vt:lpstr>
      <vt:lpstr>Слайд 9</vt:lpstr>
      <vt:lpstr>Гүлге көк көбелек қонсын.</vt:lpstr>
      <vt:lpstr>Бақаға қара шыбын  тауып бер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19</cp:revision>
  <dcterms:created xsi:type="dcterms:W3CDTF">2015-07-09T17:42:33Z</dcterms:created>
  <dcterms:modified xsi:type="dcterms:W3CDTF">2015-08-18T12:20:41Z</dcterms:modified>
</cp:coreProperties>
</file>